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font" Target="fonts/font1.fntdata"/><Relationship Id="rId7" Type="http://schemas.openxmlformats.org/officeDocument/2006/relationships/font" Target="fonts/font2.fntdata"/><Relationship Id="rId8" Type="http://schemas.openxmlformats.org/officeDocument/2006/relationships/font" Target="fonts/font3.fntdata"/><Relationship Id="rId9" Type="http://schemas.openxmlformats.org/officeDocument/2006/relationships/font" Target="fonts/font4.fntdata"/><Relationship Id="rId10" Type="http://schemas.openxmlformats.org/officeDocument/2006/relationships/font" Target="fonts/font5.fntdata"/><Relationship Id="rId11" Type="http://schemas.openxmlformats.org/officeDocument/2006/relationships/font" Target="fonts/font6.fntdata"/><Relationship Id="rId12" Type="http://schemas.openxmlformats.org/officeDocument/2006/relationships/font" Target="fonts/font7.fntdata"/><Relationship Id="rId100" Type="http://customschemas.google.com/relationships/presentationmetadata" Target="metadata"/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2024 브랜드캠페인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OTT 서비스의 브랜드 가치를 높이기 위한 통합 마케팅 캠페인 기획 및 실행</a:t>
            </a:r>
            <a:br/>
            <a:r>
              <a:rPr sz="1000"/>
              <a:t>• 브랜드 캠페인 메시지 및 크리에이티브 전략 수립</a:t>
            </a:r>
            <a:br/>
            <a:r>
              <a:rPr sz="1000"/>
              <a:t>• TV, 디지털, OOH 등 매체별 광고 소재 제작 및 집행 관리</a:t>
            </a:r>
            <a:br/>
            <a:r>
              <a:rPr sz="1000"/>
              <a:t>• 인플루언서 및 소셜미디어 활용한 바이럴 마케팅 캠페인 진행</a:t>
            </a:r>
            <a:br/>
            <a:r>
              <a:rPr sz="1000"/>
              <a:t>• 브랜드 캠페인 효과 측정 및 성과 분석 리포트 작성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브랜드 캠페인 메시지 및 크리에이티브 전략 수립</a:t>
            </a:r>
          </a:p>
          <a:p>
            <a:r>
              <a:rPr sz="1000"/>
              <a:t>• TV, 디지털, OOH 등 매체별 광고 소재 제작 및 집행 관리</a:t>
            </a:r>
          </a:p>
          <a:p>
            <a:r>
              <a:rPr sz="1000"/>
              <a:t>• 인플루언서 및 소셜미디어 활용한 바이럴 마케팅 캠페인 진행</a:t>
            </a:r>
          </a:p>
          <a:p>
            <a:r>
              <a:rPr sz="1000"/>
              <a:t>• 브랜드 캠페인 효과 측정 및 성과 분석 리포트 작성</a:t>
            </a: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브랜드 인지도 전년 대비 35% 상승</a:t>
            </a:r>
            <a:br/>
            <a:r>
              <a:rPr sz="1000"/>
              <a:t>• 캠페인 기간 중 신규 가입자 수 전월 대비 42% 증가</a:t>
            </a:r>
            <a:br/>
            <a:r>
              <a:rPr sz="1000"/>
              <a:t>• 소셜미디어 캠페인 참여도 250만 건 달성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캠페인 기간 중 신규 가입자 수 전월 대비 42% 증가</a:t>
            </a:r>
          </a:p>
          <a:p>
            <a:r>
              <a:rPr sz="1000"/>
              <a:t>• 소셜미디어 캠페인 참여도 250만 건 달성</a:t>
            </a: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A70A40-1AAE-9E0A-63C7-AA297BC8BA96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티빙</a:t>
            </a:r>
            <a:endParaRPr lang="ko-Kore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317;p18">
            <a:extLst>
              <a:ext uri="{FF2B5EF4-FFF2-40B4-BE49-F238E27FC236}">
                <a16:creationId xmlns:a16="http://schemas.microsoft.com/office/drawing/2014/main" id="{EFF4A6A3-D6BA-FEA5-0E02-834D1F5427A8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{{project}}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09BEE-A5D5-BCB1-B02F-36E4CF6D0572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dirty="0"/>
              <a:t>{</a:t>
            </a:r>
            <a:r>
              <a:rPr lang="en-US" altLang="ko-KR" dirty="0"/>
              <a:t>{</a:t>
            </a:r>
            <a:r>
              <a:rPr lang="ko-Kore-KR" altLang="en-US" dirty="0"/>
              <a:t>company</a:t>
            </a:r>
            <a:r>
              <a:rPr lang="en-US" altLang="ko-Kore-KR" dirty="0"/>
              <a:t>}</a:t>
            </a:r>
            <a:r>
              <a:rPr lang="en-US" altLang="ko-KR" dirty="0"/>
              <a:t>}</a:t>
            </a:r>
            <a:endParaRPr lang="ko-Kore-KR" altLang="en-US" dirty="0"/>
          </a:p>
        </p:txBody>
      </p:sp>
      <p:sp>
        <p:nvSpPr>
          <p:cNvPr id="15" name="Google Shape;334;p18">
            <a:extLst>
              <a:ext uri="{FF2B5EF4-FFF2-40B4-BE49-F238E27FC236}">
                <a16:creationId xmlns:a16="http://schemas.microsoft.com/office/drawing/2014/main" id="{E45E4694-B570-F54C-BF29-4DB1C61C2273}"/>
              </a:ext>
            </a:extLst>
          </p:cNvPr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{{details}}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6" name="Google Shape;340;p18">
            <a:extLst>
              <a:ext uri="{FF2B5EF4-FFF2-40B4-BE49-F238E27FC236}">
                <a16:creationId xmlns:a16="http://schemas.microsoft.com/office/drawing/2014/main" id="{A2B34BF8-ECD0-B7DE-424F-8E6B844CE76F}"/>
              </a:ext>
            </a:extLst>
          </p:cNvPr>
          <p:cNvSpPr txBox="1"/>
          <p:nvPr/>
        </p:nvSpPr>
        <p:spPr>
          <a:xfrm>
            <a:off x="1061317" y="365202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{{results}}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317;p18">
            <a:extLst>
              <a:ext uri="{FF2B5EF4-FFF2-40B4-BE49-F238E27FC236}">
                <a16:creationId xmlns:a16="http://schemas.microsoft.com/office/drawing/2014/main" id="{88F042C0-5DD0-EC5C-261C-9E28DD113866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{{project}}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A2485-C707-26AF-56A5-17C9E8D3EFAD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dirty="0"/>
              <a:t>{</a:t>
            </a:r>
            <a:r>
              <a:rPr lang="en-US" altLang="ko-KR" dirty="0"/>
              <a:t>{</a:t>
            </a:r>
            <a:r>
              <a:rPr lang="ko-Kore-KR" altLang="en-US" dirty="0"/>
              <a:t>company</a:t>
            </a:r>
            <a:r>
              <a:rPr lang="en-US" altLang="ko-Kore-KR" dirty="0"/>
              <a:t>}</a:t>
            </a:r>
            <a:r>
              <a:rPr lang="en-US" altLang="ko-KR" dirty="0"/>
              <a:t>}</a:t>
            </a:r>
            <a:endParaRPr lang="ko-Kore-KR" altLang="en-US" dirty="0"/>
          </a:p>
        </p:txBody>
      </p:sp>
      <p:sp>
        <p:nvSpPr>
          <p:cNvPr id="9" name="Google Shape;334;p18">
            <a:extLst>
              <a:ext uri="{FF2B5EF4-FFF2-40B4-BE49-F238E27FC236}">
                <a16:creationId xmlns:a16="http://schemas.microsoft.com/office/drawing/2014/main" id="{FCCE8076-BD26-54CC-A2A5-0ADCD061EAA9}"/>
              </a:ext>
            </a:extLst>
          </p:cNvPr>
          <p:cNvSpPr txBox="1"/>
          <p:nvPr/>
        </p:nvSpPr>
        <p:spPr>
          <a:xfrm>
            <a:off x="400817" y="1893138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{{details}}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Google Shape;340;p18">
            <a:extLst>
              <a:ext uri="{FF2B5EF4-FFF2-40B4-BE49-F238E27FC236}">
                <a16:creationId xmlns:a16="http://schemas.microsoft.com/office/drawing/2014/main" id="{58ED968D-08B6-94C7-7771-659956E690FF}"/>
              </a:ext>
            </a:extLst>
          </p:cNvPr>
          <p:cNvSpPr txBox="1"/>
          <p:nvPr/>
        </p:nvSpPr>
        <p:spPr>
          <a:xfrm>
            <a:off x="5361702" y="254437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{{results}}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244</Words>
  <Application>Microsoft Macintosh PowerPoint</Application>
  <PresentationFormat>화면 슬라이드 쇼(16:9)</PresentationFormat>
  <Paragraphs>79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Pretendard</vt:lpstr>
      <vt:lpstr>Pretendard ExtraBold</vt:lpstr>
      <vt:lpstr>-webkit-standard</vt:lpstr>
      <vt:lpstr>Pretendard Light</vt:lpstr>
      <vt:lpstr>Pretendard Medium</vt:lpstr>
      <vt:lpstr>Pretendard SemiBold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116</cp:revision>
  <dcterms:modified xsi:type="dcterms:W3CDTF">2025-02-02T04:43:19Z</dcterms:modified>
</cp:coreProperties>
</file>